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72" r:id="rId3"/>
    <p:sldId id="287" r:id="rId4"/>
    <p:sldId id="288" r:id="rId5"/>
    <p:sldId id="286" r:id="rId6"/>
    <p:sldId id="276" r:id="rId7"/>
    <p:sldId id="277" r:id="rId8"/>
    <p:sldId id="274" r:id="rId9"/>
    <p:sldId id="275" r:id="rId10"/>
    <p:sldId id="290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8FCD-9A70-4998-8075-977990D00F73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243E-DC61-41F0-8C94-59E165111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44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06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430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85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982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46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53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59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74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62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85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14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10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43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55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726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Videos\20200409_140101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85799"/>
            <a:ext cx="9951720" cy="46482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инновационной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«Оптимизация партнерских отношений ДОУ и семьи при формировании у детей основ физической культуры и здорового образа жизни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8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301651" cy="1507067"/>
          </a:xfrm>
        </p:spPr>
        <p:txBody>
          <a:bodyPr/>
          <a:lstStyle/>
          <a:p>
            <a:pPr algn="ctr"/>
            <a:r>
              <a:rPr lang="ru-RU" dirty="0" smtClean="0"/>
              <a:t>Видео на сайте детского сада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20200409_140101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0780" y="313509"/>
            <a:ext cx="4545873" cy="454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89" y="685800"/>
            <a:ext cx="10920547" cy="50226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2019 – 2020 учебном году прошли следующие мероприятия: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Выпускалась газета для родителей по физическому развитию дошкольников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Функционировал кружок для детей и их родителей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старших и подготовительной группах прошли спортивные праздники, посвященные Дню матери.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ФОК «Богатырь» прошла «Малая зимняя Олимпиада» среди ДОУ района.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воспитанников 2-3 лет и их родителей прошли спортивные соревнования «Бег ползунков»</a:t>
            </a:r>
          </a:p>
          <a:p>
            <a:pPr marL="457200" indent="-457200" algn="just">
              <a:buFont typeface="Wingdings 3" panose="05040102010807070707" pitchFamily="18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подготовительной группах прошли спортивные праздники,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посвященные 23 февраля.</a:t>
            </a:r>
          </a:p>
          <a:p>
            <a:pPr marL="457200" indent="-457200" algn="just">
              <a:buFont typeface="Wingdings 3" panose="05040102010807070707" pitchFamily="18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сайте ДОУ размещено видео «Упражнения с мячом», для повторения пройденного материала»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535577"/>
            <a:ext cx="11678193" cy="55386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сотрудничества детского сада и семьи в вопросах преемственности воспитания, физического развития и оздоровления детей дошкольного возраста и приобщение детей и членов семей воспитанников, посещающих ДОУ к занятиям физической культурой и спортом, здоровому образу жизни через различные формы работы.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5" y="685800"/>
            <a:ext cx="11325496" cy="56627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Задачи реализации цели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единства воспитательных, развивающих и обучающих целей и задач по физической культуре детского сада и семьи.</a:t>
            </a: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проблеме воспитания здорового подрастающего поколения; пропаганда здорового образа жизни среди детей и родителей. Внедрение новых форм работы с родителями по данному направлению.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  профессионализма и компетентности педагогического коллектива по данному направлению, распространение опыта работы по данному направлению.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248194"/>
            <a:ext cx="11521440" cy="6400800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Ожидаемые результаты: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активное включение в физкультурно-оздоровительную работу родителей;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повышение профессиональной культуры педагогов в вопросах </a:t>
            </a:r>
            <a:r>
              <a:rPr lang="ru-RU" sz="2800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2800" dirty="0" smtClean="0">
                <a:solidFill>
                  <a:schemeClr val="tx1"/>
                </a:solidFill>
              </a:rPr>
              <a:t> технологий;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расширение связей с социальными институтами по вопросам физкультурно-оздоровительной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935891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кружок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685800"/>
            <a:ext cx="4819651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2" y="685800"/>
            <a:ext cx="4819651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2594" y="5185954"/>
            <a:ext cx="8882743" cy="10711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Наташа\Документы\Untitled co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044" y="280851"/>
            <a:ext cx="5386002" cy="4696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249399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«Малая Зимняя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иада»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РИНА\фото работа\Зимняя спартакиада 20\feGopazHJh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685800"/>
            <a:ext cx="4819651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МАРИНА\фото работа\Зимняя спартакиада 20\SjSi5ypq2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2" y="685800"/>
            <a:ext cx="4819651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5210" y="5499463"/>
            <a:ext cx="10371909" cy="87521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 ползунков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РИНА\Бег ползунков\Бег ползунков 2020\SBWOEPEEO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2834" y="222069"/>
            <a:ext cx="7249886" cy="519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206" y="5408023"/>
            <a:ext cx="10032274" cy="11364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праздник с папами, посвященный 23 ФЕВРАЛЯ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РИНА\фото работа\23 февраля 2020 Корабли\nZNRU49Sm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0110" y="444137"/>
            <a:ext cx="3386483" cy="458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МАРИНА\фото работа\23 февраля 2020 Корабли\nPJEGUwdD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19349" y="470263"/>
            <a:ext cx="3605348" cy="465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732</TotalTime>
  <Words>256</Words>
  <Application>Microsoft Office PowerPoint</Application>
  <PresentationFormat>Произвольный</PresentationFormat>
  <Paragraphs>28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Отчет об инновационной деятельности по теме: «Оптимизация партнерских отношений ДОУ и семьи при формировании у детей основ физической культуры и здорового образа жизни»  за 2019 – 2020 учебный год  </vt:lpstr>
      <vt:lpstr>Слайд 2</vt:lpstr>
      <vt:lpstr>Слайд 3</vt:lpstr>
      <vt:lpstr>Слайд 4</vt:lpstr>
      <vt:lpstr>Спортивный кружок «Здоровячок</vt:lpstr>
      <vt:lpstr>День Матери</vt:lpstr>
      <vt:lpstr>«Малая Зимняя олимпиада»</vt:lpstr>
      <vt:lpstr>Бег ползунков</vt:lpstr>
      <vt:lpstr>Спортивный праздник с папами, посвященный 23 ФЕВРАЛЯ</vt:lpstr>
      <vt:lpstr>Видео на сайте детского сада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об инновационной деятельности по теме: «Оптимизация партнерских отношений ДОУ и семьи при формировании у детей основ физической культуры и здорового образа жизни» за I полугодие 2018-2019 учебного года.</dc:title>
  <dc:creator>admin</dc:creator>
  <cp:lastModifiedBy>User</cp:lastModifiedBy>
  <cp:revision>83</cp:revision>
  <dcterms:created xsi:type="dcterms:W3CDTF">2019-04-14T09:11:26Z</dcterms:created>
  <dcterms:modified xsi:type="dcterms:W3CDTF">2023-01-29T18:59:15Z</dcterms:modified>
</cp:coreProperties>
</file>